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67" r:id="rId2"/>
    <p:sldId id="370" r:id="rId3"/>
    <p:sldId id="368" r:id="rId4"/>
    <p:sldId id="36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035A722-CA72-4966-A9AD-00F1739DEA4C}">
          <p14:sldIdLst>
            <p14:sldId id="367"/>
            <p14:sldId id="370"/>
          </p14:sldIdLst>
        </p14:section>
        <p14:section name="Раздел без заголовка" id="{59C636DD-CC8A-40EE-9D79-328096A91C17}">
          <p14:sldIdLst>
            <p14:sldId id="368"/>
            <p14:sldId id="36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78B"/>
    <a:srgbClr val="165D93"/>
    <a:srgbClr val="165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2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72" y="-9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0FF1-4A75-41E0-9C8A-E2D3A7CA5778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6042-5BEA-4962-8C35-F21445A67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349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0FF1-4A75-41E0-9C8A-E2D3A7CA5778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6042-5BEA-4962-8C35-F21445A67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07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0FF1-4A75-41E0-9C8A-E2D3A7CA5778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6042-5BEA-4962-8C35-F21445A67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0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0FF1-4A75-41E0-9C8A-E2D3A7CA5778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6042-5BEA-4962-8C35-F21445A67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24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0FF1-4A75-41E0-9C8A-E2D3A7CA5778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6042-5BEA-4962-8C35-F21445A67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9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0FF1-4A75-41E0-9C8A-E2D3A7CA5778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6042-5BEA-4962-8C35-F21445A67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34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0FF1-4A75-41E0-9C8A-E2D3A7CA5778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6042-5BEA-4962-8C35-F21445A67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98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0FF1-4A75-41E0-9C8A-E2D3A7CA5778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6042-5BEA-4962-8C35-F21445A67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6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0FF1-4A75-41E0-9C8A-E2D3A7CA5778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6042-5BEA-4962-8C35-F21445A67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10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0FF1-4A75-41E0-9C8A-E2D3A7CA5778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6042-5BEA-4962-8C35-F21445A67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66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0FF1-4A75-41E0-9C8A-E2D3A7CA5778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6042-5BEA-4962-8C35-F21445A67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30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F0FF1-4A75-41E0-9C8A-E2D3A7CA5778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6042-5BEA-4962-8C35-F21445A67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5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4175" y="223518"/>
            <a:ext cx="12065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Сводная таблица по приемным кампаниям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-201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гг.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245044"/>
              </p:ext>
            </p:extLst>
          </p:nvPr>
        </p:nvGraphicFramePr>
        <p:xfrm>
          <a:off x="527546" y="869849"/>
          <a:ext cx="11448555" cy="5721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3893"/>
                <a:gridCol w="2238128"/>
                <a:gridCol w="2201870"/>
                <a:gridCol w="2201870"/>
                <a:gridCol w="2092794"/>
              </a:tblGrid>
              <a:tr h="4380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КЛАСС, ОЧНАЯ ФОРМА ОБУЧЕНИЯ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3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ПРОХОДНОЙ БАЛЛ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ПРОХОДНОЙ БАЛЛ 2017Г.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ПРОХОДНОЙ БАЛЛ 201</a:t>
                      </a:r>
                      <a:r>
                        <a:rPr lang="en-US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ПРОХОДНОЙ БАЛЛ 2019Г.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79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АРХИТЕКТУРА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4,59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4,59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4,59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4,67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941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САДОВО-ПАРКОВОЕ И ЛАНДШАФТНОЕ СТРОИТЕЛЬСТВО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3.30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3,42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3.40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3.90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37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СТРОИТЕЛЬСТВО И ЭКСПЛУАТАЦИЯ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ЗДАНИЙ И СООРУЖЕНИЙ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3.65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3,82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3,68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4.00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37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СТРОИТЕЛЬСТВО И ЭКСПЛУАТАЦИЯ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ГОРОДСКИХ ПУТЕЙ СООБЩЕНИЯ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3.44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3,78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3,53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3,89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3738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0"/>
    </mc:Choice>
    <mc:Fallback xmlns="">
      <p:transition spd="slow" advTm="9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4175" y="223518"/>
            <a:ext cx="12065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Сводная таблица по приемным кампаниям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-2019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192885"/>
              </p:ext>
            </p:extLst>
          </p:nvPr>
        </p:nvGraphicFramePr>
        <p:xfrm>
          <a:off x="344384" y="869850"/>
          <a:ext cx="11507190" cy="6020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2662"/>
                <a:gridCol w="2036860"/>
                <a:gridCol w="1959429"/>
                <a:gridCol w="2018805"/>
                <a:gridCol w="2149434"/>
              </a:tblGrid>
              <a:tr h="45508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КЛАСС, ОЧНАЯ ФОРМА ОБУЧЕНИЯ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ПРОХОДНОЙ БАЛЛ 2016Г.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ПРОХОДНОЙ БАЛЛ 2017Г.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ПРОХОДНОЙ БАЛЛ 201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ПРОХОДНОЙ БАЛЛ 2019Г.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82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ПРОИЗВОДСТВО НЕМЕТАЛЛИЧЕСКИХ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СТРОИТЕЛЬНЫХ ИЗДЕЛИЙ И КОНСТРУКЦИЙ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3,32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3,55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3,47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82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МОНТАЖ И ЭКСПЛУАТАЦИЯ ВНУТРЕННИХ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САНТЕХНИЧЕСКИХ УСТРОЙСТВ, КОНДИЦИОНИРОВАНИЯ ВОЗДУХА И ВЕНТИЛЯЦИИ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3,32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3,53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3.23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3,78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155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ЗЕМЕЛЬНО-ИМУЩЕСТВЕННЫЕ ОТНОШЕНИЯ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4,13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4,33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4.11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4,38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88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ЭКОНОМИКА И БУХГАЛТЕРСКИЙ УЧЕТ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4,00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4,00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3,90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4,39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88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3,94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4,06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4,00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4,37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1263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0"/>
    </mc:Choice>
    <mc:Fallback xmlns="">
      <p:transition spd="slow" advTm="9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975"/>
            <a:ext cx="12192000" cy="683287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-617516"/>
            <a:ext cx="12239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Сводная таблица по приемным кампаниям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-201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гг.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059122"/>
              </p:ext>
            </p:extLst>
          </p:nvPr>
        </p:nvGraphicFramePr>
        <p:xfrm>
          <a:off x="83125" y="902526"/>
          <a:ext cx="11892974" cy="6751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5020"/>
                <a:gridCol w="2401495"/>
                <a:gridCol w="1768953"/>
                <a:gridCol w="1768953"/>
                <a:gridCol w="1518553"/>
              </a:tblGrid>
              <a:tr h="2280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КЛАСС, ОЧНАЯ ФОРМА ОБУЧЕНИЯ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0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ПРОХОДНОЙ БАЛЛ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2016Г.</a:t>
                      </a:r>
                      <a:endParaRPr lang="ru-RU" sz="11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ПРОХОДНОЙ БАЛЛ 2017Г.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ПРОХОДНОЙ БАЛЛ 201</a:t>
                      </a:r>
                      <a:r>
                        <a:rPr lang="en-US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ПРОХОДНОЙ БАЛЛ 2019Г.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6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СЕРВИС ДОМАШНЕГО И КОММУНАЛЬНОГО ХОЗЯЙСТВА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3,30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3,60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3,61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3.89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61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ТУРИЗМ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3,76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3,94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4.22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4.42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50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КОМПЬЮТЕРНЫЕ СЕТИ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3.44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3.70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3,79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4.13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53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ОРГАНИЗАЦИЯ И ТЕХНОЛОГИЯ ЗАЩИТЫ ИНФОРМАЦИИ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4,11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1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ПОЛИГРАФИЧЕСКОЕ ПРОИЗВОДСТВО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3.8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3,71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4.12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31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ИНФОРМАЦИОННЫЕ СИСТЕМЫ ОБЕСПЕЧЕНИЯ ГРАДОСТРОИТЕЛЬНОЙ ДЕЯТЕЛЬНОСТИ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              </a:t>
                      </a:r>
                      <a:r>
                        <a:rPr lang="ru-RU" sz="1400" b="1" dirty="0" smtClean="0"/>
                        <a:t>4.21</a:t>
                      </a:r>
                      <a:endParaRPr lang="ru-RU" sz="1400" b="1" dirty="0"/>
                    </a:p>
                  </a:txBody>
                  <a:tcPr marL="68580" marR="68580" marT="0" marB="0" anchor="ctr"/>
                </a:tc>
              </a:tr>
              <a:tr h="1308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ИНФОРМАЦИОННАЯ БЕЗОПАСНОСТЬ ТЕЛЕКОММУНИКАЦИОННЫХ СИСТЕМ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</a:t>
                      </a:r>
                      <a:r>
                        <a:rPr lang="ru-RU" sz="1400" b="1" dirty="0" smtClean="0"/>
                        <a:t>3.59</a:t>
                      </a:r>
                      <a:endParaRPr lang="ru-RU" sz="14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</a:t>
                      </a:r>
                      <a:r>
                        <a:rPr lang="ru-RU" sz="1400" b="1" dirty="0" smtClean="0"/>
                        <a:t>3,73</a:t>
                      </a:r>
                      <a:endParaRPr lang="ru-RU" sz="14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-</a:t>
                      </a:r>
                      <a:endParaRPr lang="ru-RU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5842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0"/>
    </mc:Choice>
    <mc:Fallback xmlns="">
      <p:transition spd="slow" advTm="9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287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74170" y="196852"/>
            <a:ext cx="12065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Сводная таблица по приемным кампаниям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-201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гг.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409499"/>
              </p:ext>
            </p:extLst>
          </p:nvPr>
        </p:nvGraphicFramePr>
        <p:xfrm>
          <a:off x="21771" y="865277"/>
          <a:ext cx="11988307" cy="6818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0977"/>
                <a:gridCol w="2297612"/>
                <a:gridCol w="1826413"/>
                <a:gridCol w="1826413"/>
                <a:gridCol w="1276892"/>
              </a:tblGrid>
              <a:tr h="59763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КЛАСС, ОЧНАЯ ,ОЧНО-ЗАОЧНАЯ И ЗАОЧНАЯ ФОРМЫ ОБУЧЕНИЯ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39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ПРОХОДНОЙ БАЛЛ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2016Г.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ПРОХОДНОЙ БАЛЛ 2017Г.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ПРОХОДНОЙ БАЛЛ 201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ПРОХОДНОЙ БАЛЛ 2019Г.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94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АРХИТЕКТУРА,    ОЧНАЯ ФОРМА ОБУЧЕНИЯ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4.35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4,50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4.31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4,37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92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ЭКОНОМИКА И БУХГАЛТЕРСКИЙ УЧЕТ (ПО ОТРАСЛЯМ), ОЧНАЯ ФОРМА ОБУЧЕНИЯ	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4.25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4.40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4.12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4.40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7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СТРОИТЕЛЬСТВО И ЭКСПЛУАТАЦИЯ ЗДАНИЙ И СООРУЖЕНИЙ	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4,07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4.07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4.17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4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ИЗДАТЕЛЬСКОЕ ДЕЛО,                                                            ОЧНАЯ ФОРМА ОБУЧЕНИЯ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4.25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4,39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4,50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4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ПОЛИГРАФИЧЕСКОЕ ПРОИЗВОДСТВО,                                    ОЧНАЯ ФОРМА ОБУЧЕНИЯ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3,55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4.11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4.25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2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СТРОИТЕЛЬСТВО И ЭКСПЛУАТАЦИЯ ЗДАНИЙ И СООРУЖЕНИЙ , ОЧНО-ЗАОЧНАЯ ФОРМА ОБУЧЕНИЯ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                                                                                                       4.13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4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 И ЭКСПЛУАТАЦИЯ ВНУТРЕННИХ САНТЕХНИЧЕСКИЙ УСТРОЙСТВ , КОНДИЦИОНРИРОВАНИЯ ВОЗДУХА И ВЕНТИЛЯЦИИ , ОЧНО-ЗАОЧНАЯ ФОРМА ОБУЧЕНИЯ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ИЗДАТЕЛЬСКОЕ ДЕЛО,ЗАОЧНАЯ ФОРМА ОБУЧЕНИЯ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3,68  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10937174" y="5650593"/>
            <a:ext cx="0" cy="7638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20634" y="7096332"/>
            <a:ext cx="118713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937174" y="6346949"/>
            <a:ext cx="17813" cy="7493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0931236" y="5235730"/>
            <a:ext cx="0" cy="6056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9072748" y="5252256"/>
            <a:ext cx="0" cy="19115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9072748" y="7163790"/>
            <a:ext cx="0" cy="5195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10950533" y="7096332"/>
            <a:ext cx="4455" cy="5870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1150931" y="7235944"/>
            <a:ext cx="82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4,29</a:t>
            </a:r>
            <a:endParaRPr lang="ru-RU" sz="1400" b="1" dirty="0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174170" y="7096332"/>
            <a:ext cx="1464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-47500" y="6313055"/>
            <a:ext cx="12239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6804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0"/>
    </mc:Choice>
    <mc:Fallback xmlns="">
      <p:transition spd="slow" advTm="9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2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2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2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2|1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3086</TotalTime>
  <Words>371</Words>
  <Application>Microsoft Office PowerPoint</Application>
  <PresentationFormat>Произвольный</PresentationFormat>
  <Paragraphs>159</Paragraphs>
  <Slides>4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Крокс</dc:creator>
  <cp:lastModifiedBy>Колосовский Максим Олегович</cp:lastModifiedBy>
  <cp:revision>157</cp:revision>
  <dcterms:created xsi:type="dcterms:W3CDTF">2016-12-06T12:51:17Z</dcterms:created>
  <dcterms:modified xsi:type="dcterms:W3CDTF">2020-03-17T07:48:30Z</dcterms:modified>
</cp:coreProperties>
</file>