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72" r:id="rId15"/>
    <p:sldId id="268" r:id="rId16"/>
    <p:sldId id="269" r:id="rId17"/>
    <p:sldId id="270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DBC7B98-1492-4798-AF33-EA869FA7A37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B5524C2-90E6-4DD7-843E-F18BDCA67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8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7B98-1492-4798-AF33-EA869FA7A37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4C2-90E6-4DD7-843E-F18BDCA67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51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DBC7B98-1492-4798-AF33-EA869FA7A37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5524C2-90E6-4DD7-843E-F18BDCA67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626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DBC7B98-1492-4798-AF33-EA869FA7A37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5524C2-90E6-4DD7-843E-F18BDCA670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699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DBC7B98-1492-4798-AF33-EA869FA7A37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5524C2-90E6-4DD7-843E-F18BDCA67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48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7B98-1492-4798-AF33-EA869FA7A37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4C2-90E6-4DD7-843E-F18BDCA67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335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7B98-1492-4798-AF33-EA869FA7A37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4C2-90E6-4DD7-843E-F18BDCA67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1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7B98-1492-4798-AF33-EA869FA7A37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4C2-90E6-4DD7-843E-F18BDCA67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43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DBC7B98-1492-4798-AF33-EA869FA7A37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5524C2-90E6-4DD7-843E-F18BDCA67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31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7B98-1492-4798-AF33-EA869FA7A37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4C2-90E6-4DD7-843E-F18BDCA67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5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DBC7B98-1492-4798-AF33-EA869FA7A37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5524C2-90E6-4DD7-843E-F18BDCA67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27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7B98-1492-4798-AF33-EA869FA7A37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4C2-90E6-4DD7-843E-F18BDCA67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1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7B98-1492-4798-AF33-EA869FA7A37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4C2-90E6-4DD7-843E-F18BDCA67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6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7B98-1492-4798-AF33-EA869FA7A37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4C2-90E6-4DD7-843E-F18BDCA67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6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7B98-1492-4798-AF33-EA869FA7A37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4C2-90E6-4DD7-843E-F18BDCA67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9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7B98-1492-4798-AF33-EA869FA7A37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4C2-90E6-4DD7-843E-F18BDCA67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7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7B98-1492-4798-AF33-EA869FA7A37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4C2-90E6-4DD7-843E-F18BDCA67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49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C7B98-1492-4798-AF33-EA869FA7A37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524C2-90E6-4DD7-843E-F18BDCA67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80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120 лет со дня рождения Антуана де Сент-Экзюпери</a:t>
            </a:r>
            <a:endParaRPr lang="ru-RU" dirty="0">
              <a:solidFill>
                <a:srgbClr val="FFC0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300" dirty="0">
                <a:solidFill>
                  <a:srgbClr val="00B050"/>
                </a:solidFill>
              </a:rPr>
              <a:t>Антуан де Сент-Экзюпери – писатель, имя которого знает каждый, кто знаком с книгой «Маленький принц». Биография автора незабвенного произведения полна невероятных событий и совпадений, ведь его основная деятельность была связана с авиацией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62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610" y="128789"/>
            <a:ext cx="11011435" cy="1390918"/>
          </a:xfrm>
        </p:spPr>
        <p:txBody>
          <a:bodyPr/>
          <a:lstStyle/>
          <a:p>
            <a:r>
              <a:rPr lang="ru-RU" dirty="0" smtClean="0"/>
              <a:t>Памятник Антуану Де Сент-Экзюпери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610" y="1724121"/>
            <a:ext cx="7384820" cy="49232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4999"/>
            <a:ext cx="12353387" cy="926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41291"/>
            <a:ext cx="12399879" cy="826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67932"/>
            <a:ext cx="11196218" cy="83283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Де </a:t>
            </a:r>
            <a:r>
              <a:rPr lang="ru-RU" sz="2400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Сент-Экзюпери.Полное</a:t>
            </a:r>
            <a:r>
              <a:rPr lang="ru-RU" sz="2400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собрание сочинений  повестей и романов в одном томе/Антуан Де Сент-Экзюпери.-Москва:Эксмо,2019.-408с.</a:t>
            </a:r>
            <a:endParaRPr lang="ru-RU" sz="2400" dirty="0"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555281"/>
            <a:ext cx="2561748" cy="3881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11941" y="1787839"/>
            <a:ext cx="878005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/>
                </a:solidFill>
              </a:rPr>
              <a:t>Книги Антуана де Сент-Экзюпери, уже при жизни ставшего легендой, выросли из личного опыта гражданского и военного летчика, журналиста, путешественника и человека. Его проза насыщена особой формой литературной энергии, страстностью интеллектуальной, эмоциональной, художнической. Вселенная Экзюпери огромна и необычайно гостеприимна. Не случайно миллионы читателей, поколение за поколением, совершают все новые полеты по ее бескрайним просторам, где среди звезд и небесных пейзажей, гор и песков "летящий пророк двадцатого столетия" открывает путь к свободе и счастью. В сборник включены повести и романы, написанные с неповторимой интонацией раздумья, улыбки, горечи, мудрости и мечты, с безмерной любовью к </a:t>
            </a:r>
            <a:r>
              <a:rPr lang="ru-RU" sz="2000" dirty="0" smtClean="0">
                <a:solidFill>
                  <a:schemeClr val="accent5"/>
                </a:solidFill>
              </a:rPr>
              <a:t>жизни.</a:t>
            </a:r>
            <a:endParaRPr lang="ru-RU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5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039" y="637372"/>
            <a:ext cx="8610600" cy="12930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reflection blurRad="6350" stA="55000" endA="50" endPos="85000" dir="5400000" sy="-100000" algn="bl" rotWithShape="0"/>
                </a:effectLst>
              </a:rPr>
              <a:t>Де Сент-Экзюпери А. Маленький принц/Антуан Де Сент-Экзюпери.-Москва:Эксмо,2019.-136с.</a:t>
            </a:r>
            <a:endParaRPr lang="ru-RU" sz="2400" dirty="0"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090671"/>
            <a:ext cx="3221592" cy="3881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62566" y="2090670"/>
            <a:ext cx="72879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Самое известное произведение Антуана де Сент-Экзюпери — удивительная история о самом важном: о любви, верности, красоте, понимании, книга для всех и на все времена. Цитаты из бессмертного произведения Сент-Экзюпери стали для многих людей своеобразным культурным кодом, по которому человек узнает "своих" людей, и незнакомцы становятся знакомыми, а знакомыми—хорошими друзьями. И очень важно, чтобы маленький читатель как можно раньше познакомился с "Маленьким принцем". А для этого нужно сделать визуальное воплощение книги понятным и близким ребёнку. Итальянской художнице Лауре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Заннони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это удалось: её Маленький принц — трогательный и понятный детям. Полный перевод Норы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Галь.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8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80" y="609600"/>
            <a:ext cx="8591422" cy="75556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Де Сент-Экзюпери А. Ночной полет/Антуан Де  Сент-Экзюпери.-Москва АСТ,2019.- 352с.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5334" y="1930400"/>
            <a:ext cx="5548668" cy="411096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Вселенная Антуана де Сент-Экзюпери огромна и необычайно гостеприимна. Неслучайно миллионы читателей, поколение за поколением, продолжают летать по ее бесконечным просторам. В ней среди звезд, небесных пейзажей, ветра, гор и песков «летящий пророк двадцатого столетия» открывает пути к свободе и счастью. Романы «Ночной полет», «Южный почтовый» и «Военный летчик», где отразились и страсть писателя-летчика к приключениям, и его личный опыт, приглашают в очередной незабываемый </a:t>
            </a:r>
            <a:r>
              <a:rPr lang="ru-RU" dirty="0" smtClean="0"/>
              <a:t>полет.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1" y="1365161"/>
            <a:ext cx="3048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5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31820"/>
            <a:ext cx="6226002" cy="121202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Де Сент-Экзюпери. Маленький принц. Легко читаем по </a:t>
            </a:r>
            <a:r>
              <a:rPr lang="ru-RU" sz="1800" dirty="0" err="1" smtClean="0"/>
              <a:t>английски</a:t>
            </a:r>
            <a:r>
              <a:rPr lang="ru-RU" sz="1800" dirty="0" smtClean="0"/>
              <a:t>. 2 уровень/Антуан Де Сент-Экзюпери.-Москва:АСТ,2019.-128с.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747" y="421940"/>
            <a:ext cx="2422016" cy="3881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144384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"Маленький принц" — одно из самых известных и до сих пор любимых читателем произведений французского писателя Антуана де Сент-Экзюпери. Эта небольшая повесть-сказка переведена практически на все языки мира, а общий тираж изданий по всему миру превысил к настоящему времени 80 миллионов экземпляров. Текст сопровождается упражнениями на понимание прочитанного, комментариями и словарем, облегчающим чтение. Предназначается для продолжающих изучать английский язык нижней ступени (уровень 2 – </a:t>
            </a:r>
            <a:r>
              <a:rPr lang="ru-RU" dirty="0" err="1"/>
              <a:t>Pre-Intermediate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74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504" y="532264"/>
            <a:ext cx="7472497" cy="105183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Де Сент-Экзюпери А. Планета людей/</a:t>
            </a:r>
            <a:r>
              <a:rPr lang="ru-RU" sz="2400" dirty="0" err="1" smtClean="0">
                <a:solidFill>
                  <a:srgbClr val="7030A0"/>
                </a:solidFill>
              </a:rPr>
              <a:t>Антуант</a:t>
            </a:r>
            <a:r>
              <a:rPr lang="ru-RU" sz="2400" dirty="0" smtClean="0">
                <a:solidFill>
                  <a:srgbClr val="7030A0"/>
                </a:solidFill>
              </a:rPr>
              <a:t> де Сент-Экзюпери.-Москва:Мартин,2020.-160с.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97" y="1879576"/>
            <a:ext cx="2491882" cy="3881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34268" y="2088107"/>
            <a:ext cx="88983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«Планета людей», написанная культовым французским писателем Антуаном де Сент-Экзюпери – не просто размышления, воспоминания, зарисовки из жизни автора и его друзей – летчиков, это книга обо всех людях, населяющих Землю – больших и маленьких, обыкновенных и великих, о долге и ответственности, о силе духа и настоящих ценностях жизни… Рассказывая о произошедших с ним событиях, писатель провозглашает безмерную любовь к жизни и важность чувства ответственности перед людьми. «Быть человеком – это и значит чувствовать, что ты за всё в ответе» (А. де Сент-Экзюпери</a:t>
            </a:r>
            <a:r>
              <a:rPr lang="ru-RU" sz="2000" dirty="0" smtClean="0">
                <a:solidFill>
                  <a:srgbClr val="7030A0"/>
                </a:solidFill>
              </a:rPr>
              <a:t>)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97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820" y="236113"/>
            <a:ext cx="8617179" cy="11805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Де Сент-Экзюпери А. Цитадель./Антуан Де Сент-Экзюпери.-Москва:Эксмо,2014.-416с.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885" y="1167247"/>
            <a:ext cx="2460831" cy="3881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76541" y="1120462"/>
            <a:ext cx="52674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"Цитадель" - любимое произведение Антуана де Сент-Экзюпери. Последнее. Незавершенное… Незавершенное? "Мысли" Паскаля, книга с которой А. де Сент-Экзюпери не расставался, - вот жанровый аналог "Цитадели". Можно ли завершить мыслительный процесс? "Цитадель" - книга-лабиринт; странствуя по ней, открываешь новые духовные пространства. "Цитадель" - книга-медитация; завершив ее, становишься чуточку иным. Счастливого путешествия, </a:t>
            </a:r>
            <a:r>
              <a:rPr lang="ru-RU" dirty="0" smtClean="0"/>
              <a:t>читатель!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32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35" y="412124"/>
            <a:ext cx="11222865" cy="1645277"/>
          </a:xfrm>
        </p:spPr>
        <p:txBody>
          <a:bodyPr/>
          <a:lstStyle/>
          <a:p>
            <a:pPr algn="ctr"/>
            <a:r>
              <a:rPr lang="ru-RU" dirty="0" smtClean="0"/>
              <a:t>Фильмы по произведениям </a:t>
            </a:r>
            <a:br>
              <a:rPr lang="ru-RU" dirty="0" smtClean="0"/>
            </a:br>
            <a:r>
              <a:rPr lang="ru-RU" dirty="0" smtClean="0"/>
              <a:t>Антуана Де </a:t>
            </a:r>
            <a:r>
              <a:rPr lang="ru-RU" dirty="0" err="1" smtClean="0"/>
              <a:t>Сент</a:t>
            </a:r>
            <a:r>
              <a:rPr lang="ru-RU" dirty="0" smtClean="0"/>
              <a:t> Экзюпери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Маленький принц (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Арунас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Жебрюнас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) [1966 г., философская сказка,]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Маленький принц /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Little Prince (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Стенли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Донен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/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Stanley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Donen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 [1974,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США, Великобритания ]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Маленький принц (Андрей Росс) [1993 г. ]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Маленький Принц /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Le Petit Prince (Richard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Cocciante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 [2003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г., Мюзикл]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Маленький принц /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Little Prince -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США, Великобритания 1974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Маленький принц /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Petit Prince, Le (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Банни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Хон) [2003 г. ] - мультфильм, Тайвань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Маленький принц (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казка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с оркестром) 2009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Маленький принц /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Eorin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wangja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Цой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Чон-Хён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/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Jong-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hyun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Choi) [2007,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Южная Корея] навеяно произведением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Легенда песков /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Legend sand (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Евгений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Дядюля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) [2010 г. ] по сказке "Маленький принц"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Маленький Принц на Планете Времени /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Le Petit Prince - La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Planete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du Temps (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Пьер-Ален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Шартье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/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Pierre-Alain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Chartier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 [2010]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Про Сент-Экзюпери: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Гении и злодеи уходящей эпохи. 41 серия д/ф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Больше, чем любовь. Антуан де Сент-Экзюпери и Консуэло. Миражи Антуана де Сент-Экзюпери. " (Татьяна Малова) [2010 г.]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Сент-Экзюпери (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А.Такер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) 1995</a:t>
            </a:r>
          </a:p>
        </p:txBody>
      </p:sp>
    </p:spTree>
    <p:extLst>
      <p:ext uri="{BB962C8B-B14F-4D97-AF65-F5344CB8AC3E}">
        <p14:creationId xmlns:p14="http://schemas.microsoft.com/office/powerpoint/2010/main" val="372625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18" y="618186"/>
            <a:ext cx="11029682" cy="5600499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Одним из французских писателей, которые воспринимали кризис духовности как самое большое зло эпохи, был А. де Сент-Экзюпери. В отличие от большинства писателей-современников он не соглашался с тем, что человеческие действия абсурдны только потому, что абсурдно само существование. Писателю было присуще понимание необходимости преодоления разобщенности людей, необходимости создания человеческого сообщества, ответственного за свое будущее.</a:t>
            </a:r>
          </a:p>
          <a:p>
            <a:r>
              <a:rPr lang="ru-RU" dirty="0">
                <a:solidFill>
                  <a:srgbClr val="FFFF00"/>
                </a:solidFill>
              </a:rPr>
              <a:t>Размышляя о труднейших проблемах формирования личности, А. де Сент-Экзюпери пытался выработать свою особую концепцию человека, которая отразилась во всех его произведениях. </a:t>
            </a:r>
            <a:r>
              <a:rPr lang="ru-RU" dirty="0" smtClean="0">
                <a:solidFill>
                  <a:srgbClr val="FFFF00"/>
                </a:solidFill>
              </a:rPr>
              <a:t>Осознавая </a:t>
            </a:r>
            <a:r>
              <a:rPr lang="ru-RU" dirty="0">
                <a:solidFill>
                  <a:srgbClr val="FFFF00"/>
                </a:solidFill>
              </a:rPr>
              <a:t>трагическую </a:t>
            </a:r>
            <a:r>
              <a:rPr lang="ru-RU" dirty="0" err="1">
                <a:solidFill>
                  <a:srgbClr val="FFFF00"/>
                </a:solidFill>
              </a:rPr>
              <a:t>заданность</a:t>
            </a:r>
            <a:r>
              <a:rPr lang="ru-RU" dirty="0">
                <a:solidFill>
                  <a:srgbClr val="FFFF00"/>
                </a:solidFill>
              </a:rPr>
              <a:t> человеческого существования, он не терял веру в человека, в его особое предназначение. Решение проблемы человеческого бытия он сводил к превращению самой жизни в «великое дело». Мысль о «смерти бога», и вместе с этим, мысль об утрате метафизического смысла человеческого бытия приводит его к убеждению, что единственный способ обрести бессмертие – это участвовать в таких действиях, у которых есть шанс пережить человека. Для этого, как полагал А. де Сент-Экзюпери, нужно свои усилия подчинить общей цели. Он считал, что, если для рождения великой цели достаточно героя-одиночки, то для ее реализации необходимо сотрудничество. Такая форма товарищества позже в «Планете людей» преобразуется в более универсальное понятие человеческой солидарности.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29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2" y="0"/>
            <a:ext cx="5615189" cy="115793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62" y="232390"/>
            <a:ext cx="7328846" cy="48858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65575" y="232390"/>
            <a:ext cx="363030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chemeClr val="accent3">
                    <a:lumMod val="75000"/>
                  </a:schemeClr>
                </a:solidFill>
                <a:effectLst/>
                <a:latin typeface="Open Sans"/>
              </a:rPr>
              <a:t>Полное имя литератора – Антуан Мари Жан-Батист Роже де Сент-Экзюпери. В детстве мальчика звали Тони. Он родился 29 июня 1900 года в Лионе, в семье дворянина, и был 3-м ребенком из 5 детей. Глава семейства скончался, когда маленькому Тони было 4 года. Семья осталась без средств и переехала к тетушке, проживавшей на площади </a:t>
            </a:r>
            <a:r>
              <a:rPr lang="ru-RU" b="0" i="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Open Sans"/>
              </a:rPr>
              <a:t>Белькур</a:t>
            </a:r>
            <a:r>
              <a:rPr lang="ru-RU" b="0" i="0" dirty="0" smtClean="0">
                <a:solidFill>
                  <a:schemeClr val="accent3">
                    <a:lumMod val="75000"/>
                  </a:schemeClr>
                </a:solidFill>
                <a:effectLst/>
                <a:latin typeface="Open Sans"/>
              </a:rPr>
              <a:t>. Денег катастрофически не хватало, но это компенсировалось дружбой между братьями и сестрами. Особенно близок Антуан был с братом Франсуа.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194" y="5350677"/>
            <a:ext cx="11054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chemeClr val="accent3">
                    <a:lumMod val="75000"/>
                  </a:schemeClr>
                </a:solidFill>
                <a:effectLst/>
                <a:latin typeface="Open Sans"/>
              </a:rPr>
              <a:t>Мать привила ребенку любовь к книгам и литературе, рассказывая о ценности искусства. О ее нежной дружбе с сыном напоминают опубликованные письма. Заинтересованный уроками матери, мальчик также увлекался техникой и выбирал, чему же хочет себя посвятить.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6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7165" y="609600"/>
            <a:ext cx="4349407" cy="21063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Первый полет</a:t>
            </a:r>
            <a:endParaRPr lang="ru-RU" dirty="0">
              <a:solidFill>
                <a:srgbClr val="00B050"/>
              </a:solidFill>
              <a:effectLst>
                <a:reflection blurRad="6350" stA="55000" endA="50" endPos="85000" dist="29997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05" y="184598"/>
            <a:ext cx="6426558" cy="42843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1855" y="4700982"/>
            <a:ext cx="97569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FFC000"/>
                </a:solidFill>
                <a:effectLst/>
                <a:latin typeface="Open Sans"/>
              </a:rPr>
              <a:t>Антуан грезил небом с детства. Впервые он побывал в полете в 12 лет благодаря известному летчику Габриэлю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Open Sans"/>
              </a:rPr>
              <a:t>Вроблевски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Open Sans"/>
              </a:rPr>
              <a:t>, увезшего его ради забавы на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Open Sans"/>
              </a:rPr>
              <a:t>авиадром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Open Sans"/>
              </a:rPr>
              <a:t> в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Open Sans"/>
              </a:rPr>
              <a:t>Амберье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Open Sans"/>
              </a:rPr>
              <a:t>. Полученных впечатлений юноше хватило, чтобы понять, что станет целью всей жизни.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29" y="80496"/>
            <a:ext cx="8384147" cy="10424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4" y="4838798"/>
            <a:ext cx="8596668" cy="13651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FFC000"/>
                </a:solidFill>
              </a:rPr>
              <a:t>Жизнь писателя была связана с экстримом, и он не боялся рисковать. Участвуя в разработке проекта по скоростному перелету, Антуан приобрел самолет для эксплуатации на линии Париж-Сайгон. Судно попало в аварию в пустыне. Экзюпери выжил благодаря случайности. Его вместе с механиком, находившихся на последнем издыхании от жажды, спасли бедуины.</a:t>
            </a:r>
          </a:p>
        </p:txBody>
      </p:sp>
      <p:pic>
        <p:nvPicPr>
          <p:cNvPr id="1026" name="Picture 2" descr="Антуан де Сент-Экзюпери возле разбитого самол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12" y="489929"/>
            <a:ext cx="7279311" cy="434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97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641543"/>
            <a:ext cx="8610600" cy="129302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89593"/>
            <a:ext cx="10820400" cy="4024125"/>
          </a:xfrm>
        </p:spPr>
        <p:txBody>
          <a:bodyPr>
            <a:noAutofit/>
          </a:bodyPr>
          <a:lstStyle/>
          <a:p>
            <a:pPr fontAlgn="base"/>
            <a:r>
              <a:rPr lang="ru-RU" sz="2800" dirty="0">
                <a:solidFill>
                  <a:srgbClr val="FFC000"/>
                </a:solidFill>
              </a:rPr>
              <a:t>Страшнейшей аварией, в которой побывал писатель, было крушение самолета при перелете из Нью-Йорка на территорию Огненной Земли. После него пилот несколько суток находился в коме, получив травму головы и плеча.</a:t>
            </a:r>
          </a:p>
          <a:p>
            <a:pPr fontAlgn="base"/>
            <a:r>
              <a:rPr lang="ru-RU" sz="2800" dirty="0">
                <a:solidFill>
                  <a:srgbClr val="FFC000"/>
                </a:solidFill>
              </a:rPr>
              <a:t>В 1930-е Антуан заинтересовался журналистикой и стал корреспондентом газеты «Пари </a:t>
            </a:r>
            <a:r>
              <a:rPr lang="ru-RU" sz="2800" dirty="0" err="1">
                <a:solidFill>
                  <a:srgbClr val="FFC000"/>
                </a:solidFill>
              </a:rPr>
              <a:t>Суар</a:t>
            </a:r>
            <a:r>
              <a:rPr lang="ru-RU" sz="2800" dirty="0">
                <a:solidFill>
                  <a:srgbClr val="FFC000"/>
                </a:solidFill>
              </a:rPr>
              <a:t>». В статусе представителя газеты «</a:t>
            </a:r>
            <a:r>
              <a:rPr lang="ru-RU" sz="2800" dirty="0" err="1">
                <a:solidFill>
                  <a:srgbClr val="FFC000"/>
                </a:solidFill>
              </a:rPr>
              <a:t>Энтрансижен</a:t>
            </a:r>
            <a:r>
              <a:rPr lang="ru-RU" sz="2800" dirty="0">
                <a:solidFill>
                  <a:srgbClr val="FFC000"/>
                </a:solidFill>
              </a:rPr>
              <a:t>» Экзюпери был на войне в Испании. Он также участвовал в битвах с нацистами во Второй мировой войне.</a:t>
            </a:r>
          </a:p>
          <a:p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7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469663" cy="5881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  <a:effectLst>
                  <a:reflection blurRad="6350" stA="55000" endA="50" endPos="85000" dir="5400000" sy="-100000" algn="bl" rotWithShape="0"/>
                </a:effectLst>
              </a:rPr>
              <a:t>Книги</a:t>
            </a:r>
            <a:endParaRPr lang="ru-RU" dirty="0">
              <a:solidFill>
                <a:srgbClr val="92D050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31" y="1457042"/>
            <a:ext cx="11704782" cy="4843627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Первое </a:t>
            </a:r>
            <a:r>
              <a:rPr lang="ru-RU" sz="2000" dirty="0">
                <a:solidFill>
                  <a:srgbClr val="FFC000"/>
                </a:solidFill>
              </a:rPr>
              <a:t>произведение Экзюпери написал в колледже в 1914 году. Им стала сказка «Одиссея цилиндра». Талант автора оценили по достоинству, присудив 1 место на литературном конкурсе. В 1925 году в доме кузины Антуан познакомился с популярными авторами и издателями того времени. Они оказались в восторге от дарования молодого человека и предлагали сотрудничество. Уже в следующем году на страницах журнала «Серебряный корабль» опубликовали рассказ «Летчик».</a:t>
            </a:r>
          </a:p>
          <a:p>
            <a:pPr marL="0" indent="0" fontAlgn="base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Произведения </a:t>
            </a:r>
            <a:r>
              <a:rPr lang="ru-RU" sz="2000" dirty="0">
                <a:solidFill>
                  <a:srgbClr val="FFC000"/>
                </a:solidFill>
              </a:rPr>
              <a:t>Экзюпери связаны с небом и авиацией. У писателя было два призвания, и он делился с публикой восприятием мира глазами пилота. Автор рассказывал о своей философии, позволявшей читателю иначе взглянуть на жизнь. Именно поэтому высказывания Экзюпери на страницах произведений сегодня используют как цитаты.</a:t>
            </a:r>
          </a:p>
          <a:p>
            <a:pPr marL="0" indent="0" fontAlgn="base">
              <a:buNone/>
            </a:pPr>
            <a:r>
              <a:rPr lang="ru-RU" sz="2000" dirty="0">
                <a:solidFill>
                  <a:srgbClr val="FFC000"/>
                </a:solidFill>
              </a:rPr>
              <a:t>Будучи пилотом «</a:t>
            </a:r>
            <a:r>
              <a:rPr lang="ru-RU" sz="2000" dirty="0" err="1">
                <a:solidFill>
                  <a:srgbClr val="FFC000"/>
                </a:solidFill>
              </a:rPr>
              <a:t>Аэропоштале</a:t>
            </a:r>
            <a:r>
              <a:rPr lang="ru-RU" sz="2000" dirty="0">
                <a:solidFill>
                  <a:srgbClr val="FFC000"/>
                </a:solidFill>
              </a:rPr>
              <a:t>», летчик не думал прекращать литературную деятельность. Вернувшись в родную Францию, он заключил контракт с издательством Гастона </a:t>
            </a:r>
            <a:r>
              <a:rPr lang="ru-RU" sz="2000" dirty="0" err="1">
                <a:solidFill>
                  <a:srgbClr val="FFC000"/>
                </a:solidFill>
              </a:rPr>
              <a:t>Галлимара</a:t>
            </a:r>
            <a:r>
              <a:rPr lang="ru-RU" sz="2000" dirty="0">
                <a:solidFill>
                  <a:srgbClr val="FFC000"/>
                </a:solidFill>
              </a:rPr>
              <a:t> на создание и публикацию 7 романов. Экзюпери-писатель существовал в тесном сотворчестве с Экзюпери-пилотом.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6913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4700"/>
            <a:ext cx="7449235" cy="888642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92D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Б</a:t>
            </a:r>
            <a:r>
              <a:rPr lang="ru-RU" sz="4400" dirty="0" smtClean="0">
                <a:solidFill>
                  <a:srgbClr val="92D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иблиография</a:t>
            </a:r>
            <a:endParaRPr lang="ru-RU" sz="4400" dirty="0">
              <a:solidFill>
                <a:srgbClr val="92D05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761" y="1390919"/>
            <a:ext cx="8823241" cy="4650444"/>
          </a:xfrm>
        </p:spPr>
        <p:txBody>
          <a:bodyPr/>
          <a:lstStyle/>
          <a:p>
            <a:pPr fontAlgn="base"/>
            <a:r>
              <a:rPr lang="ru-RU" sz="2800" dirty="0">
                <a:solidFill>
                  <a:srgbClr val="FFC000"/>
                </a:solidFill>
              </a:rPr>
              <a:t>1929 – «Южный почтовый»</a:t>
            </a:r>
          </a:p>
          <a:p>
            <a:pPr fontAlgn="base"/>
            <a:r>
              <a:rPr lang="ru-RU" sz="2800" dirty="0">
                <a:solidFill>
                  <a:srgbClr val="FFC000"/>
                </a:solidFill>
              </a:rPr>
              <a:t>1931 – «Почта – на юг»</a:t>
            </a:r>
          </a:p>
          <a:p>
            <a:pPr fontAlgn="base"/>
            <a:r>
              <a:rPr lang="ru-RU" sz="2800" dirty="0">
                <a:solidFill>
                  <a:srgbClr val="FFC000"/>
                </a:solidFill>
              </a:rPr>
              <a:t>1938 – «Ночной полет»</a:t>
            </a:r>
          </a:p>
          <a:p>
            <a:pPr fontAlgn="base"/>
            <a:r>
              <a:rPr lang="ru-RU" sz="2800" dirty="0">
                <a:solidFill>
                  <a:srgbClr val="FFC000"/>
                </a:solidFill>
              </a:rPr>
              <a:t>1938 – «Планета людей»</a:t>
            </a:r>
          </a:p>
          <a:p>
            <a:pPr fontAlgn="base"/>
            <a:r>
              <a:rPr lang="ru-RU" sz="2800" dirty="0">
                <a:solidFill>
                  <a:srgbClr val="FFC000"/>
                </a:solidFill>
              </a:rPr>
              <a:t>1942 – «Военный летчик»</a:t>
            </a:r>
          </a:p>
          <a:p>
            <a:pPr fontAlgn="base"/>
            <a:r>
              <a:rPr lang="ru-RU" sz="2800" dirty="0">
                <a:solidFill>
                  <a:srgbClr val="FFC000"/>
                </a:solidFill>
              </a:rPr>
              <a:t>1943 – «Письмо заложнику»</a:t>
            </a:r>
          </a:p>
          <a:p>
            <a:pPr fontAlgn="base"/>
            <a:r>
              <a:rPr lang="ru-RU" sz="2800" dirty="0">
                <a:solidFill>
                  <a:srgbClr val="FFC000"/>
                </a:solidFill>
              </a:rPr>
              <a:t>1943 – «Маленький принц»</a:t>
            </a:r>
          </a:p>
          <a:p>
            <a:pPr fontAlgn="base"/>
            <a:r>
              <a:rPr lang="ru-RU" sz="2800" dirty="0">
                <a:solidFill>
                  <a:srgbClr val="FFC000"/>
                </a:solidFill>
              </a:rPr>
              <a:t>1948 – «</a:t>
            </a:r>
            <a:r>
              <a:rPr lang="ru-RU" sz="2800" dirty="0" smtClean="0">
                <a:solidFill>
                  <a:srgbClr val="FFC000"/>
                </a:solidFill>
              </a:rPr>
              <a:t>Цитадель</a:t>
            </a:r>
            <a:endParaRPr lang="ru-RU" sz="2800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24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290915" cy="156386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Де Сент-Экзюпери А. Ночной полет./Антуан Де Сент-Экзюпери.-Москва:АСТ,2019.-352с.</a:t>
            </a:r>
            <a:endParaRPr lang="ru-RU" sz="2400" dirty="0"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173467"/>
            <a:ext cx="2484119" cy="3881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46996" y="2173466"/>
            <a:ext cx="64265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Вселенная Антуана де Сент-Экзюпери огромна и необычайно гостеприимна. Неслучайно миллионы читателей, поколение за поколением, продолжают летать по ее бесконечным просторам. В ней среди звезд, небесных пейзажей, ветра, гор и песков «летящий пророк двадцатого столетия» открывает пути к свободе и счастью. Романы «Ночной полет», «Южный почтовый» и «Военный летчик», где отразились и страсть писателя-летчика к приключениям, и его личный опыт, приглашают в очередной незабываемый </a:t>
            </a:r>
            <a:r>
              <a:rPr lang="ru-RU" sz="2000" dirty="0" smtClean="0">
                <a:solidFill>
                  <a:srgbClr val="00B050"/>
                </a:solidFill>
              </a:rPr>
              <a:t>полет.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0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930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2057" y="1470168"/>
            <a:ext cx="9912503" cy="5539086"/>
          </a:xfrm>
        </p:spPr>
        <p:txBody>
          <a:bodyPr>
            <a:normAutofit/>
          </a:bodyPr>
          <a:lstStyle/>
          <a:p>
            <a:pPr fontAlgn="base"/>
            <a:r>
              <a:rPr lang="ru-RU" dirty="0">
                <a:solidFill>
                  <a:srgbClr val="FFC000"/>
                </a:solidFill>
              </a:rPr>
              <a:t>В 1931 году автор получил премию «</a:t>
            </a:r>
            <a:r>
              <a:rPr lang="ru-RU" dirty="0" err="1">
                <a:solidFill>
                  <a:srgbClr val="FFC000"/>
                </a:solidFill>
              </a:rPr>
              <a:t>Фемина</a:t>
            </a:r>
            <a:r>
              <a:rPr lang="ru-RU" dirty="0">
                <a:solidFill>
                  <a:srgbClr val="FFC000"/>
                </a:solidFill>
              </a:rPr>
              <a:t>» за «Ночной полет», а в 1932 году по произведению сняли кинокартину. Авария в Ливийской пустыне и приключения, которые пилот пережил, странствуя по ней, он описал в романе «Земля людей» («Планета людей»). В основу произведения легли и эмоции от знакомства со сталинским режимом в Советском Союзе.</a:t>
            </a:r>
          </a:p>
          <a:p>
            <a:pPr fontAlgn="base"/>
            <a:r>
              <a:rPr lang="ru-RU" dirty="0">
                <a:solidFill>
                  <a:srgbClr val="FFC000"/>
                </a:solidFill>
              </a:rPr>
              <a:t>Роман «Военный летчик» стал автобиографичным произведением. На автора повлияли переживания, связанные с участием во Второй мировой войне. Запрещенная во Франции книга имела невероятный успех в США. Представители американского издательства заказали Экзюпери сказку. Так свет увидел «Маленький принц», сопровождаемый авторскими иллюстрациями. Он принес писателю мировую известность.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37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375</TotalTime>
  <Words>1669</Words>
  <Application>Microsoft Office PowerPoint</Application>
  <PresentationFormat>Широкоэкранный</PresentationFormat>
  <Paragraphs>43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Open Sans</vt:lpstr>
      <vt:lpstr>След самолета</vt:lpstr>
      <vt:lpstr>120 лет со дня рождения Антуана де Сент-Экзюпери</vt:lpstr>
      <vt:lpstr>Презентация PowerPoint</vt:lpstr>
      <vt:lpstr>Первый полет</vt:lpstr>
      <vt:lpstr>Презентация PowerPoint</vt:lpstr>
      <vt:lpstr>Презентация PowerPoint</vt:lpstr>
      <vt:lpstr>Книги</vt:lpstr>
      <vt:lpstr>Библиография</vt:lpstr>
      <vt:lpstr>Де Сент-Экзюпери А. Ночной полет./Антуан Де Сент-Экзюпери.-Москва:АСТ,2019.-352с.</vt:lpstr>
      <vt:lpstr>Презентация PowerPoint</vt:lpstr>
      <vt:lpstr>Памятник Антуану Де Сент-Экзюпери</vt:lpstr>
      <vt:lpstr>Презентация PowerPoint</vt:lpstr>
      <vt:lpstr>Де Сент-Экзюпери.Полное собрание сочинений  повестей и романов в одном томе/Антуан Де Сент-Экзюпери.-Москва:Эксмо,2019.-408с.</vt:lpstr>
      <vt:lpstr>Де Сент-Экзюпери А. Маленький принц/Антуан Де Сент-Экзюпери.-Москва:Эксмо,2019.-136с.</vt:lpstr>
      <vt:lpstr>Де Сент-Экзюпери А. Ночной полет/Антуан Де  Сент-Экзюпери.-Москва АСТ,2019.- 352с.</vt:lpstr>
      <vt:lpstr>Де Сент-Экзюпери. Маленький принц. Легко читаем по английски. 2 уровень/Антуан Де Сент-Экзюпери.-Москва:АСТ,2019.-128с.</vt:lpstr>
      <vt:lpstr>Де Сент-Экзюпери А. Планета людей/Антуант де Сент-Экзюпери.-Москва:Мартин,2020.-160с.</vt:lpstr>
      <vt:lpstr>Де Сент-Экзюпери А. Цитадель./Антуан Де Сент-Экзюпери.-Москва:Эксмо,2014.-416с.</vt:lpstr>
      <vt:lpstr>Фильмы по произведениям  Антуана Де Сент Экзюпери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лет со дня рождения Антуана де Сент-Экзюпери</dc:title>
  <dc:creator>Пользователь</dc:creator>
  <cp:lastModifiedBy>Пользователь</cp:lastModifiedBy>
  <cp:revision>16</cp:revision>
  <dcterms:created xsi:type="dcterms:W3CDTF">2020-05-20T08:19:08Z</dcterms:created>
  <dcterms:modified xsi:type="dcterms:W3CDTF">2020-05-21T11:27:14Z</dcterms:modified>
</cp:coreProperties>
</file>